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22877-BC61-45FC-883A-F4FEA1CFA302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58278-F56A-4303-87B6-8AA73FDB38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22877-BC61-45FC-883A-F4FEA1CFA302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58278-F56A-4303-87B6-8AA73FDB38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22877-BC61-45FC-883A-F4FEA1CFA302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58278-F56A-4303-87B6-8AA73FDB38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22877-BC61-45FC-883A-F4FEA1CFA302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58278-F56A-4303-87B6-8AA73FDB38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22877-BC61-45FC-883A-F4FEA1CFA302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58278-F56A-4303-87B6-8AA73FDB38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22877-BC61-45FC-883A-F4FEA1CFA302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58278-F56A-4303-87B6-8AA73FDB38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22877-BC61-45FC-883A-F4FEA1CFA302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58278-F56A-4303-87B6-8AA73FDB38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22877-BC61-45FC-883A-F4FEA1CFA302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58278-F56A-4303-87B6-8AA73FDB38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22877-BC61-45FC-883A-F4FEA1CFA302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58278-F56A-4303-87B6-8AA73FDB38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22877-BC61-45FC-883A-F4FEA1CFA302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58278-F56A-4303-87B6-8AA73FDB38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22877-BC61-45FC-883A-F4FEA1CFA302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58278-F56A-4303-87B6-8AA73FDB38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322877-BC61-45FC-883A-F4FEA1CFA302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58278-F56A-4303-87B6-8AA73FDB38C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2667000"/>
          </a:xfrm>
        </p:spPr>
        <p:txBody>
          <a:bodyPr/>
          <a:lstStyle/>
          <a:p>
            <a:r>
              <a:rPr lang="en-US" dirty="0" smtClean="0"/>
              <a:t>Information Literacy Lesson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3 City European Tour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Jackie Holmes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will be assigned 3 European cities</a:t>
            </a:r>
          </a:p>
          <a:p>
            <a:r>
              <a:rPr lang="en-US" dirty="0" smtClean="0"/>
              <a:t>They must find the average monthly temperature, the average monthly rainfall and two important landmarks or sites for each city.</a:t>
            </a:r>
          </a:p>
          <a:p>
            <a:r>
              <a:rPr lang="en-US" dirty="0" smtClean="0"/>
              <a:t>They will only be allowed to use websites chosen by the teacher</a:t>
            </a:r>
          </a:p>
          <a:p>
            <a:r>
              <a:rPr lang="en-US" dirty="0" smtClean="0"/>
              <a:t>They will have a worksheet to document their research and sources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will have to choose the best month to visit the assigned cities based on the information they gather</a:t>
            </a:r>
          </a:p>
          <a:p>
            <a:r>
              <a:rPr lang="en-US" dirty="0" smtClean="0"/>
              <a:t>They will have to support their decision on both their worksheet and </a:t>
            </a:r>
            <a:r>
              <a:rPr lang="en-US" smtClean="0"/>
              <a:t>their brochure.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will be evaluated on the worksheets they complete as well as a brochure they create</a:t>
            </a:r>
          </a:p>
          <a:p>
            <a:r>
              <a:rPr lang="en-US" dirty="0" smtClean="0"/>
              <a:t>They will be given a rubric for both the worksheet and brochure at the beginning of the </a:t>
            </a:r>
            <a:r>
              <a:rPr lang="en-US" dirty="0" err="1" smtClean="0"/>
              <a:t>assinment</a:t>
            </a:r>
            <a:endParaRPr lang="en-US" dirty="0" smtClean="0"/>
          </a:p>
          <a:p>
            <a:r>
              <a:rPr lang="en-US" dirty="0" smtClean="0"/>
              <a:t>They will also have a sample to compare theirs to.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142</Words>
  <Application>Microsoft Office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Information Literacy Lesson  3 City European Tour </vt:lpstr>
      <vt:lpstr>Lesson Overview</vt:lpstr>
      <vt:lpstr>Lesson Overview</vt:lpstr>
      <vt:lpstr>Lesson Evaluation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NewJack</dc:creator>
  <cp:lastModifiedBy>NewJack</cp:lastModifiedBy>
  <cp:revision>3</cp:revision>
  <dcterms:created xsi:type="dcterms:W3CDTF">2011-02-21T14:47:15Z</dcterms:created>
  <dcterms:modified xsi:type="dcterms:W3CDTF">2011-02-21T15:40:11Z</dcterms:modified>
</cp:coreProperties>
</file>